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3" r:id="rId13"/>
    <p:sldId id="269" r:id="rId14"/>
    <p:sldId id="270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3" autoAdjust="0"/>
    <p:restoredTop sz="94660"/>
  </p:normalViewPr>
  <p:slideViewPr>
    <p:cSldViewPr snapToGrid="0">
      <p:cViewPr varScale="1">
        <p:scale>
          <a:sx n="76" d="100"/>
          <a:sy n="76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tags" Target="tags/tag1.xml" /><Relationship Id="rId17" Type="http://schemas.openxmlformats.org/officeDocument/2006/relationships/presProps" Target="presProps.xml" /><Relationship Id="rId18" Type="http://schemas.openxmlformats.org/officeDocument/2006/relationships/viewProps" Target="viewProps.xml" /><Relationship Id="rId19" Type="http://schemas.openxmlformats.org/officeDocument/2006/relationships/theme" Target="theme/theme1.xml" /><Relationship Id="rId2" Type="http://schemas.openxmlformats.org/officeDocument/2006/relationships/slide" Target="slides/slide1.xml" /><Relationship Id="rId20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3687D1DD-7BCC-4ACA-A22B-551C348CBA13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10F9AF8C-9C8C-42DE-98E4-58BB2D226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994872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3687D1DD-7BCC-4ACA-A22B-551C348CBA13}" type="datetimeFigureOut">
              <a:rPr lang="ru-RU" smtClean="0"/>
              <a:pPr/>
              <a:t>27.04.2024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10F9AF8C-9C8C-42DE-98E4-58BB2D2262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57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067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0646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26581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75422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15703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97652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23216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700603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03488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36912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41458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3087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87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285106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0</Paragraphs>
  <Slides>14</Slides>
  <Notes>0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baseType="lpstr" size="18">
      <vt:lpstr>Arial</vt:lpstr>
      <vt:lpstr>Calibri Light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Admin</dc:creator>
  <cp:lastModifiedBy>Admin</cp:lastModifiedBy>
  <cp:revision>1</cp:revision>
  <dcterms:created xsi:type="dcterms:W3CDTF">2024-04-27T04:42:09Z</dcterms:created>
  <dcterms:modified xsi:type="dcterms:W3CDTF">2025-10-07T07:05:54Z</dcterms:modified>
</cp:coreProperties>
</file>